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eg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824910546_2681x1332.jpeg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5395635_960x639.jpeg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92709243_1322x1323.jpeg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824910546_2681x1332.jpeg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reen Shot 2024-02-28 at 10.05.54 AM.png" descr="Screen Shot 2024-02-28 at 10.05.54 A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24384001" cy="1694974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世上的粮/橄榄山头"/>
          <p:cNvSpPr txBox="1"/>
          <p:nvPr>
            <p:ph type="ctrTitle"/>
          </p:nvPr>
        </p:nvSpPr>
        <p:spPr>
          <a:xfrm>
            <a:off x="1206498" y="1685747"/>
            <a:ext cx="21971004" cy="299823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</a:lvl1pPr>
          </a:lstStyle>
          <a:p>
            <a:pPr/>
            <a:r>
              <a:t>世上的粮/橄榄山头</a:t>
            </a:r>
          </a:p>
        </p:txBody>
      </p:sp>
      <p:sp>
        <p:nvSpPr>
          <p:cNvPr id="153" name="Bread of the World/…"/>
          <p:cNvSpPr txBox="1"/>
          <p:nvPr/>
        </p:nvSpPr>
        <p:spPr>
          <a:xfrm>
            <a:off x="1307563" y="4577785"/>
            <a:ext cx="21768874" cy="2825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pc="-182" sz="9100"/>
            </a:pPr>
            <a:r>
              <a:t>Bread of the World/</a:t>
            </a:r>
          </a:p>
          <a:p>
            <a:pPr>
              <a:defRPr b="1" spc="-171" sz="8600"/>
            </a:pPr>
            <a:r>
              <a:t> 'Tis Midnight and on Olive's Brow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creen Shot 2024-02-28 at 10.05.54 AM.png" descr="Screen Shot 2024-02-28 at 10.05.54 A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24384001" cy="1694974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時已夜半為人罪孽，…"/>
          <p:cNvSpPr txBox="1"/>
          <p:nvPr>
            <p:ph type="ctrTitle"/>
          </p:nvPr>
        </p:nvSpPr>
        <p:spPr>
          <a:xfrm>
            <a:off x="1206498" y="351881"/>
            <a:ext cx="21971004" cy="5219153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t>時已夜半為人罪孽，</a:t>
            </a:r>
          </a:p>
          <a:p>
            <a:pPr algn="ctr">
              <a:lnSpc>
                <a:spcPct val="100000"/>
              </a:lnSpc>
            </a:pPr>
            <a:r>
              <a:t>救主痛哭血流不已；</a:t>
            </a:r>
          </a:p>
        </p:txBody>
      </p:sp>
      <p:sp>
        <p:nvSpPr>
          <p:cNvPr id="205" name="’Tis midnight, and for other’s guilt…"/>
          <p:cNvSpPr txBox="1"/>
          <p:nvPr/>
        </p:nvSpPr>
        <p:spPr>
          <a:xfrm>
            <a:off x="2729369" y="5489540"/>
            <a:ext cx="18925262" cy="273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pc="-171" sz="8600"/>
            </a:pPr>
            <a:r>
              <a:t>’Tis midnight, and for other’s guilt</a:t>
            </a:r>
          </a:p>
          <a:p>
            <a:pPr>
              <a:defRPr b="1" spc="-171" sz="8600"/>
            </a:pPr>
            <a:r>
              <a:t>  The Man of Sorrows weeps in blood;</a:t>
            </a:r>
          </a:p>
        </p:txBody>
      </p:sp>
      <p:sp>
        <p:nvSpPr>
          <p:cNvPr id="206" name="Slide Number"/>
          <p:cNvSpPr txBox="1"/>
          <p:nvPr>
            <p:ph type="sldNum" sz="quarter" idx="4294967295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7" name="世上的粮/橄榄山头 5.1/5"/>
          <p:cNvSpPr txBox="1"/>
          <p:nvPr/>
        </p:nvSpPr>
        <p:spPr>
          <a:xfrm>
            <a:off x="14429627" y="13007948"/>
            <a:ext cx="613844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世上的粮/橄榄山头 5.1/5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creen Shot 2024-02-28 at 10.05.54 AM.png" descr="Screen Shot 2024-02-28 at 10.05.54 A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24384001" cy="16949748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但是悲傷跪禱之主，…"/>
          <p:cNvSpPr txBox="1"/>
          <p:nvPr>
            <p:ph type="ctrTitle"/>
          </p:nvPr>
        </p:nvSpPr>
        <p:spPr>
          <a:xfrm>
            <a:off x="1206498" y="351881"/>
            <a:ext cx="21971004" cy="5219153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t>但是悲傷跪禱之主，</a:t>
            </a:r>
          </a:p>
          <a:p>
            <a:pPr algn="ctr">
              <a:lnSpc>
                <a:spcPct val="100000"/>
              </a:lnSpc>
            </a:pPr>
            <a:r>
              <a:t>並未被祂聖父遺棄。</a:t>
            </a:r>
          </a:p>
        </p:txBody>
      </p:sp>
      <p:sp>
        <p:nvSpPr>
          <p:cNvPr id="211" name="Yet He that hath in anguish knelt…"/>
          <p:cNvSpPr txBox="1"/>
          <p:nvPr/>
        </p:nvSpPr>
        <p:spPr>
          <a:xfrm>
            <a:off x="4080420" y="5489540"/>
            <a:ext cx="16223159" cy="273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pc="-171" sz="8600"/>
            </a:pPr>
            <a:r>
              <a:t>Yet He that hath in anguish knelt</a:t>
            </a:r>
          </a:p>
          <a:p>
            <a:pPr>
              <a:defRPr b="1" spc="-171" sz="8600"/>
            </a:pPr>
            <a:r>
              <a:t>  Is not forsaken by His God.</a:t>
            </a:r>
          </a:p>
        </p:txBody>
      </p:sp>
      <p:sp>
        <p:nvSpPr>
          <p:cNvPr id="212" name="Slide Number"/>
          <p:cNvSpPr txBox="1"/>
          <p:nvPr>
            <p:ph type="sldNum" sz="quarter" idx="4294967295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3" name="世上的粮/橄榄山头 5.2/5"/>
          <p:cNvSpPr txBox="1"/>
          <p:nvPr/>
        </p:nvSpPr>
        <p:spPr>
          <a:xfrm>
            <a:off x="14429627" y="13007948"/>
            <a:ext cx="613844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世上的粮/橄榄山头 5.2/5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creen Shot 2024-02-28 at 10.05.54 AM.png" descr="Screen Shot 2024-02-28 at 10.05.54 A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24384001" cy="1694974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我眾罪孽主全承擔，…"/>
          <p:cNvSpPr txBox="1"/>
          <p:nvPr>
            <p:ph type="ctrTitle"/>
          </p:nvPr>
        </p:nvSpPr>
        <p:spPr>
          <a:xfrm>
            <a:off x="1206498" y="351881"/>
            <a:ext cx="21971004" cy="5219153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t>我眾罪孽主全承擔，</a:t>
            </a:r>
          </a:p>
          <a:p>
            <a:pPr algn="ctr">
              <a:lnSpc>
                <a:spcPct val="100000"/>
              </a:lnSpc>
            </a:pPr>
            <a:r>
              <a:t>救主為你流出 寶血。</a:t>
            </a:r>
          </a:p>
        </p:txBody>
      </p:sp>
      <p:sp>
        <p:nvSpPr>
          <p:cNvPr id="217" name="The sins of all upon His head…"/>
          <p:cNvSpPr txBox="1"/>
          <p:nvPr/>
        </p:nvSpPr>
        <p:spPr>
          <a:xfrm>
            <a:off x="3738562" y="5489540"/>
            <a:ext cx="16906876" cy="273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pc="-171" sz="8600"/>
            </a:pPr>
            <a:r>
              <a:t>The sins of all upon His head</a:t>
            </a:r>
          </a:p>
          <a:p>
            <a:pPr>
              <a:defRPr b="1" spc="-171" sz="8600"/>
            </a:pPr>
            <a:r>
              <a:t>for you the Savior’s blood is shed.</a:t>
            </a:r>
          </a:p>
        </p:txBody>
      </p:sp>
      <p:sp>
        <p:nvSpPr>
          <p:cNvPr id="218" name="Slide Number"/>
          <p:cNvSpPr txBox="1"/>
          <p:nvPr>
            <p:ph type="sldNum" sz="quarter" idx="4294967295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9" name="世上的粮/橄榄山头 5.3/5"/>
          <p:cNvSpPr txBox="1"/>
          <p:nvPr/>
        </p:nvSpPr>
        <p:spPr>
          <a:xfrm>
            <a:off x="14429627" y="13007948"/>
            <a:ext cx="613844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世上的粮/橄榄山头 5.3/5</a:t>
            </a:r>
          </a:p>
        </p:txBody>
      </p:sp>
      <p:sp>
        <p:nvSpPr>
          <p:cNvPr id="220" name="Heart"/>
          <p:cNvSpPr/>
          <p:nvPr/>
        </p:nvSpPr>
        <p:spPr>
          <a:xfrm>
            <a:off x="23277732" y="13071592"/>
            <a:ext cx="589216" cy="52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creen Shot 2024-02-28 at 10.05.54 AM.png" descr="Screen Shot 2024-02-28 at 10.05.54 A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24384001" cy="1694974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世上的糧因憐憫擘開，…"/>
          <p:cNvSpPr txBox="1"/>
          <p:nvPr>
            <p:ph type="ctrTitle"/>
          </p:nvPr>
        </p:nvSpPr>
        <p:spPr>
          <a:xfrm>
            <a:off x="1206498" y="351881"/>
            <a:ext cx="21971004" cy="5219153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t>世上的糧因憐憫擘開，</a:t>
            </a:r>
          </a:p>
          <a:p>
            <a:pPr algn="ctr">
              <a:lnSpc>
                <a:spcPct val="100000"/>
              </a:lnSpc>
            </a:pPr>
            <a:r>
              <a:t>心靈美酒 憐憫傾流，</a:t>
            </a:r>
          </a:p>
        </p:txBody>
      </p:sp>
      <p:sp>
        <p:nvSpPr>
          <p:cNvPr id="157" name="Bread of the world in mercy broken,…"/>
          <p:cNvSpPr txBox="1"/>
          <p:nvPr/>
        </p:nvSpPr>
        <p:spPr>
          <a:xfrm>
            <a:off x="3203384" y="5489540"/>
            <a:ext cx="17977232" cy="273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pc="-171" sz="8600"/>
            </a:pPr>
            <a:r>
              <a:t>Bread of the world in mercy broken,</a:t>
            </a:r>
          </a:p>
          <a:p>
            <a:pPr>
              <a:defRPr b="1" spc="-171" sz="8600"/>
            </a:pPr>
            <a:r>
              <a:t>wine of the soul in mercy shed,</a:t>
            </a:r>
          </a:p>
        </p:txBody>
      </p:sp>
      <p:sp>
        <p:nvSpPr>
          <p:cNvPr id="158" name="Slide Number"/>
          <p:cNvSpPr txBox="1"/>
          <p:nvPr>
            <p:ph type="sldNum" sz="quarter" idx="4294967295"/>
          </p:nvPr>
        </p:nvSpPr>
        <p:spPr>
          <a:xfrm>
            <a:off x="12071299" y="13080999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9" name="世上的粮/橄榄山头 1.1/5"/>
          <p:cNvSpPr txBox="1"/>
          <p:nvPr/>
        </p:nvSpPr>
        <p:spPr>
          <a:xfrm>
            <a:off x="14429627" y="13007948"/>
            <a:ext cx="613844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世上的粮/橄榄山头 1.1/5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creen Shot 2024-02-28 at 10.05.54 AM.png" descr="Screen Shot 2024-02-28 at 10.05.54 A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24384001" cy="16949748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生命話語藉祂而傳開，…"/>
          <p:cNvSpPr txBox="1"/>
          <p:nvPr>
            <p:ph type="ctrTitle"/>
          </p:nvPr>
        </p:nvSpPr>
        <p:spPr>
          <a:xfrm>
            <a:off x="1206498" y="351881"/>
            <a:ext cx="21971004" cy="5219153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t>生命話語藉祂而傳開，</a:t>
            </a:r>
          </a:p>
          <a:p>
            <a:pPr algn="ctr">
              <a:lnSpc>
                <a:spcPct val="100000"/>
              </a:lnSpc>
            </a:pPr>
            <a:r>
              <a:t>因衪受死 我罪得救。</a:t>
            </a:r>
          </a:p>
        </p:txBody>
      </p:sp>
      <p:sp>
        <p:nvSpPr>
          <p:cNvPr id="163" name="By whom the words of life were spoken,…"/>
          <p:cNvSpPr txBox="1"/>
          <p:nvPr/>
        </p:nvSpPr>
        <p:spPr>
          <a:xfrm>
            <a:off x="2155418" y="5489540"/>
            <a:ext cx="20073164" cy="273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pc="-171" sz="8600"/>
            </a:pPr>
            <a:r>
              <a:t>By whom the words of life were spoken,</a:t>
            </a:r>
          </a:p>
          <a:p>
            <a:pPr>
              <a:defRPr b="1" spc="-171" sz="8600"/>
            </a:pPr>
            <a:r>
              <a:t>and in whose death our sins are dead.</a:t>
            </a:r>
          </a:p>
        </p:txBody>
      </p:sp>
      <p:sp>
        <p:nvSpPr>
          <p:cNvPr id="164" name="Slide Number"/>
          <p:cNvSpPr txBox="1"/>
          <p:nvPr>
            <p:ph type="sldNum" sz="quarter" idx="4294967295"/>
          </p:nvPr>
        </p:nvSpPr>
        <p:spPr>
          <a:xfrm>
            <a:off x="12071299" y="13080999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5" name="世上的粮/橄榄山头 1.2/5"/>
          <p:cNvSpPr txBox="1"/>
          <p:nvPr/>
        </p:nvSpPr>
        <p:spPr>
          <a:xfrm>
            <a:off x="14429627" y="13007948"/>
            <a:ext cx="613844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世上的粮/橄榄山头 1.2/5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creen Shot 2024-02-28 at 10.05.54 AM.png" descr="Screen Shot 2024-02-28 at 10.05.54 A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24384001" cy="16949748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看那心靈為憂傷破碎，…"/>
          <p:cNvSpPr txBox="1"/>
          <p:nvPr>
            <p:ph type="ctrTitle"/>
          </p:nvPr>
        </p:nvSpPr>
        <p:spPr>
          <a:xfrm>
            <a:off x="1206498" y="351881"/>
            <a:ext cx="21971004" cy="5219153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t>看那心靈為憂傷破碎，</a:t>
            </a:r>
          </a:p>
          <a:p>
            <a:pPr algn="ctr">
              <a:lnSpc>
                <a:spcPct val="100000"/>
              </a:lnSpc>
            </a:pPr>
            <a:r>
              <a:t>為我眾罪 流下眼淚；</a:t>
            </a:r>
          </a:p>
        </p:txBody>
      </p:sp>
      <p:sp>
        <p:nvSpPr>
          <p:cNvPr id="169" name="Look on the heart by sorrow broken,…"/>
          <p:cNvSpPr txBox="1"/>
          <p:nvPr/>
        </p:nvSpPr>
        <p:spPr>
          <a:xfrm>
            <a:off x="3049383" y="5489540"/>
            <a:ext cx="18285233" cy="273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pc="-171" sz="8600"/>
            </a:pPr>
            <a:r>
              <a:t>Look on the heart by sorrow broken,</a:t>
            </a:r>
          </a:p>
          <a:p>
            <a:pPr>
              <a:defRPr b="1" spc="-171" sz="8600"/>
            </a:pPr>
            <a:r>
              <a:t>look on the tears by sinners shed;</a:t>
            </a:r>
          </a:p>
        </p:txBody>
      </p:sp>
      <p:sp>
        <p:nvSpPr>
          <p:cNvPr id="170" name="Slide Number"/>
          <p:cNvSpPr txBox="1"/>
          <p:nvPr>
            <p:ph type="sldNum" sz="quarter" idx="4294967295"/>
          </p:nvPr>
        </p:nvSpPr>
        <p:spPr>
          <a:xfrm>
            <a:off x="12071299" y="13080999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1" name="世上的粮/橄榄山头 2.1/5"/>
          <p:cNvSpPr txBox="1"/>
          <p:nvPr/>
        </p:nvSpPr>
        <p:spPr>
          <a:xfrm>
            <a:off x="14429627" y="13007948"/>
            <a:ext cx="613844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世上的粮/橄榄山头 2.1/5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creen Shot 2024-02-28 at 10.05.54 AM.png" descr="Screen Shot 2024-02-28 at 10.05.54 A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24384001" cy="1694974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主設筵席成為我記念，…"/>
          <p:cNvSpPr txBox="1"/>
          <p:nvPr>
            <p:ph type="ctrTitle"/>
          </p:nvPr>
        </p:nvSpPr>
        <p:spPr>
          <a:xfrm>
            <a:off x="1206498" y="351881"/>
            <a:ext cx="21971004" cy="5219153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t>主設筵席成為我記念，</a:t>
            </a:r>
          </a:p>
          <a:p>
            <a:pPr algn="ctr">
              <a:lnSpc>
                <a:spcPct val="100000"/>
              </a:lnSpc>
            </a:pPr>
            <a:r>
              <a:t>我靈得著 豐盛恩典。</a:t>
            </a:r>
          </a:p>
        </p:txBody>
      </p:sp>
      <p:sp>
        <p:nvSpPr>
          <p:cNvPr id="175" name="And be thy feast to us the token…"/>
          <p:cNvSpPr txBox="1"/>
          <p:nvPr/>
        </p:nvSpPr>
        <p:spPr>
          <a:xfrm>
            <a:off x="3475342" y="5489540"/>
            <a:ext cx="17433316" cy="273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pc="-171" sz="8600"/>
            </a:pPr>
            <a:r>
              <a:t>And be thy feast to us the token</a:t>
            </a:r>
          </a:p>
          <a:p>
            <a:pPr>
              <a:defRPr b="1" spc="-171" sz="8600"/>
            </a:pPr>
            <a:r>
              <a:t>that by thy grace our souls are fed.</a:t>
            </a:r>
          </a:p>
        </p:txBody>
      </p:sp>
      <p:sp>
        <p:nvSpPr>
          <p:cNvPr id="176" name="Slide Number"/>
          <p:cNvSpPr txBox="1"/>
          <p:nvPr>
            <p:ph type="sldNum" sz="quarter" idx="4294967295"/>
          </p:nvPr>
        </p:nvSpPr>
        <p:spPr>
          <a:xfrm>
            <a:off x="12071299" y="13080999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7" name="世上的粮/橄榄山头 2.2/5"/>
          <p:cNvSpPr txBox="1"/>
          <p:nvPr/>
        </p:nvSpPr>
        <p:spPr>
          <a:xfrm>
            <a:off x="14429627" y="13007948"/>
            <a:ext cx="613844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世上的粮/橄榄山头 2.2/5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creen Shot 2024-02-28 at 10.05.54 AM.png" descr="Screen Shot 2024-02-28 at 10.05.54 A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24384001" cy="16949748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我等起身 傳主恩豐盛；…"/>
          <p:cNvSpPr txBox="1"/>
          <p:nvPr>
            <p:ph type="ctrTitle"/>
          </p:nvPr>
        </p:nvSpPr>
        <p:spPr>
          <a:xfrm>
            <a:off x="1206498" y="351881"/>
            <a:ext cx="21971004" cy="5219153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t>我等起身 傳主恩豐盛；</a:t>
            </a:r>
          </a:p>
          <a:p>
            <a:pPr algn="ctr">
              <a:lnSpc>
                <a:spcPct val="100000"/>
              </a:lnSpc>
            </a:pPr>
            <a:r>
              <a:t>筵席雖了 愛未完成;</a:t>
            </a:r>
          </a:p>
        </p:txBody>
      </p:sp>
      <p:sp>
        <p:nvSpPr>
          <p:cNvPr id="181" name="Too soon we rise, the symbols passing…"/>
          <p:cNvSpPr txBox="1"/>
          <p:nvPr/>
        </p:nvSpPr>
        <p:spPr>
          <a:xfrm>
            <a:off x="2498915" y="5489540"/>
            <a:ext cx="19386170" cy="273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pc="-171" sz="8600"/>
            </a:pPr>
            <a:r>
              <a:t>Too soon we rise, the symbols passing</a:t>
            </a:r>
          </a:p>
          <a:p>
            <a:pPr>
              <a:defRPr b="1" spc="-171" sz="8600"/>
            </a:pPr>
            <a:r>
              <a:t>The feast though not the love is done</a:t>
            </a:r>
          </a:p>
        </p:txBody>
      </p:sp>
      <p:sp>
        <p:nvSpPr>
          <p:cNvPr id="182" name="Slide Number"/>
          <p:cNvSpPr txBox="1"/>
          <p:nvPr>
            <p:ph type="sldNum" sz="quarter" idx="4294967295"/>
          </p:nvPr>
        </p:nvSpPr>
        <p:spPr>
          <a:xfrm>
            <a:off x="12071299" y="13080999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3" name="世上的粮/橄榄山头 3.1/5"/>
          <p:cNvSpPr txBox="1"/>
          <p:nvPr/>
        </p:nvSpPr>
        <p:spPr>
          <a:xfrm>
            <a:off x="14429627" y="13007948"/>
            <a:ext cx="613844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世上的粮/橄榄山头 3.1/5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creen Shot 2024-02-28 at 10.05.54 AM.png" descr="Screen Shot 2024-02-28 at 10.05.54 A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24384001" cy="1694974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聖體表徵 雖成為過去，…"/>
          <p:cNvSpPr txBox="1"/>
          <p:nvPr>
            <p:ph type="ctrTitle"/>
          </p:nvPr>
        </p:nvSpPr>
        <p:spPr>
          <a:xfrm>
            <a:off x="1206498" y="351881"/>
            <a:ext cx="21971004" cy="5219153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t>聖體表徵 雖成為過去，</a:t>
            </a:r>
          </a:p>
          <a:p>
            <a:pPr algn="ctr">
              <a:lnSpc>
                <a:spcPct val="100000"/>
              </a:lnSpc>
            </a:pPr>
            <a:r>
              <a:t>主的同在 仍要持續。</a:t>
            </a:r>
          </a:p>
        </p:txBody>
      </p:sp>
      <p:sp>
        <p:nvSpPr>
          <p:cNvPr id="187" name="Gone are the symbols of Your body…"/>
          <p:cNvSpPr txBox="1"/>
          <p:nvPr/>
        </p:nvSpPr>
        <p:spPr>
          <a:xfrm>
            <a:off x="3393427" y="5489540"/>
            <a:ext cx="17597146" cy="273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pc="-171" sz="8600"/>
            </a:pPr>
            <a:r>
              <a:t>Gone are the symbols of Your body</a:t>
            </a:r>
          </a:p>
          <a:p>
            <a:pPr>
              <a:defRPr b="1" spc="-171" sz="8600"/>
            </a:pPr>
            <a:r>
              <a:t>Yet still Your presence lingers near.</a:t>
            </a:r>
          </a:p>
        </p:txBody>
      </p:sp>
      <p:sp>
        <p:nvSpPr>
          <p:cNvPr id="188" name="Slide Number"/>
          <p:cNvSpPr txBox="1"/>
          <p:nvPr>
            <p:ph type="sldNum" sz="quarter" idx="4294967295"/>
          </p:nvPr>
        </p:nvSpPr>
        <p:spPr>
          <a:xfrm>
            <a:off x="12071299" y="13080999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9" name="世上的粮/橄榄山头 3.2/5"/>
          <p:cNvSpPr txBox="1"/>
          <p:nvPr/>
        </p:nvSpPr>
        <p:spPr>
          <a:xfrm>
            <a:off x="14429627" y="13007948"/>
            <a:ext cx="613844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世上的粮/橄榄山头 3.2/5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creen Shot 2024-02-28 at 10.05.54 AM.png" descr="Screen Shot 2024-02-28 at 10.05.54 A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24384001" cy="16949748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時已夜半橄欖山頭，…"/>
          <p:cNvSpPr txBox="1"/>
          <p:nvPr>
            <p:ph type="ctrTitle"/>
          </p:nvPr>
        </p:nvSpPr>
        <p:spPr>
          <a:xfrm>
            <a:off x="1206498" y="351881"/>
            <a:ext cx="21971004" cy="5219153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t>時已夜半橄欖山頭，</a:t>
            </a:r>
          </a:p>
          <a:p>
            <a:pPr algn="ctr">
              <a:lnSpc>
                <a:spcPct val="100000"/>
              </a:lnSpc>
            </a:pPr>
            <a:r>
              <a:t>晚星已經幽暗不明。</a:t>
            </a:r>
          </a:p>
        </p:txBody>
      </p:sp>
      <p:sp>
        <p:nvSpPr>
          <p:cNvPr id="193" name="’Tis midnight, and on Olive’s brow…"/>
          <p:cNvSpPr txBox="1"/>
          <p:nvPr/>
        </p:nvSpPr>
        <p:spPr>
          <a:xfrm>
            <a:off x="2672574" y="5489540"/>
            <a:ext cx="19038851" cy="273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pc="-171" sz="8600"/>
            </a:pPr>
            <a:r>
              <a:t>’Tis midnight, and on Olive’s brow</a:t>
            </a:r>
          </a:p>
          <a:p>
            <a:pPr>
              <a:defRPr b="1" spc="-171" sz="8600"/>
            </a:pPr>
            <a:r>
              <a:t>  The star is dimmed that lately shone;</a:t>
            </a:r>
          </a:p>
        </p:txBody>
      </p:sp>
      <p:sp>
        <p:nvSpPr>
          <p:cNvPr id="194" name="Slide Number"/>
          <p:cNvSpPr txBox="1"/>
          <p:nvPr>
            <p:ph type="sldNum" sz="quarter" idx="4294967295"/>
          </p:nvPr>
        </p:nvSpPr>
        <p:spPr>
          <a:xfrm>
            <a:off x="12071299" y="13080999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5" name="世上的粮/橄榄山头 4.1/5"/>
          <p:cNvSpPr txBox="1"/>
          <p:nvPr/>
        </p:nvSpPr>
        <p:spPr>
          <a:xfrm>
            <a:off x="14429627" y="13007948"/>
            <a:ext cx="613844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世上的粮/橄榄山头 4.1/5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creen Shot 2024-02-28 at 10.05.54 AM.png" descr="Screen Shot 2024-02-28 at 10.05.54 A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24384001" cy="16949748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寂靜客西馬尼園內，…"/>
          <p:cNvSpPr txBox="1"/>
          <p:nvPr>
            <p:ph type="ctrTitle"/>
          </p:nvPr>
        </p:nvSpPr>
        <p:spPr>
          <a:xfrm>
            <a:off x="1206498" y="351881"/>
            <a:ext cx="21971004" cy="5219153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t>寂靜客西馬尼園內，</a:t>
            </a:r>
          </a:p>
          <a:p>
            <a:pPr algn="ctr">
              <a:lnSpc>
                <a:spcPct val="100000"/>
              </a:lnSpc>
            </a:pPr>
            <a:r>
              <a:t>孤單救主懇禱不息。</a:t>
            </a:r>
          </a:p>
        </p:txBody>
      </p:sp>
      <p:sp>
        <p:nvSpPr>
          <p:cNvPr id="199" name="’Tis midnight in the garden now,…"/>
          <p:cNvSpPr txBox="1"/>
          <p:nvPr/>
        </p:nvSpPr>
        <p:spPr>
          <a:xfrm>
            <a:off x="3839590" y="5489540"/>
            <a:ext cx="16704819" cy="273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pc="-171" sz="8600"/>
            </a:pPr>
            <a:r>
              <a:t>’Tis midnight in the garden now,</a:t>
            </a:r>
          </a:p>
          <a:p>
            <a:pPr>
              <a:defRPr b="1" spc="-171" sz="8600"/>
            </a:pPr>
            <a:r>
              <a:t>  The suff’ring Savior prays alone.</a:t>
            </a:r>
          </a:p>
        </p:txBody>
      </p:sp>
      <p:sp>
        <p:nvSpPr>
          <p:cNvPr id="200" name="Slide Number"/>
          <p:cNvSpPr txBox="1"/>
          <p:nvPr>
            <p:ph type="sldNum" sz="quarter" idx="4294967295"/>
          </p:nvPr>
        </p:nvSpPr>
        <p:spPr>
          <a:xfrm>
            <a:off x="12071299" y="13080999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1" name="世上的粮/橄榄山头 4.2/5"/>
          <p:cNvSpPr txBox="1"/>
          <p:nvPr/>
        </p:nvSpPr>
        <p:spPr>
          <a:xfrm>
            <a:off x="14429627" y="13007948"/>
            <a:ext cx="613844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世上的粮/橄榄山头 4.2/5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